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160"/>
    <a:srgbClr val="BE05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3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82E3D-3660-4710-ADC0-62FF38549B2F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20A55-D0FE-4E48-8926-C9A836AA5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9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3226"/>
            <a:ext cx="7772400" cy="1375177"/>
          </a:xfrm>
        </p:spPr>
        <p:txBody>
          <a:bodyPr anchor="ctr">
            <a:normAutofit/>
          </a:bodyPr>
          <a:lstStyle>
            <a:lvl1pPr algn="ctr">
              <a:defRPr sz="4400"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662015"/>
            <a:ext cx="6858000" cy="4922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 logo for a learning center&#10;&#10;Description automatically generated">
            <a:extLst>
              <a:ext uri="{FF2B5EF4-FFF2-40B4-BE49-F238E27FC236}">
                <a16:creationId xmlns:a16="http://schemas.microsoft.com/office/drawing/2014/main" id="{A263EFED-6875-6AC4-9F62-2619458052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418" y="2653876"/>
            <a:ext cx="2673164" cy="14622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8FEBEB6-4F99-8D92-78E0-0E83D8C062E0}"/>
              </a:ext>
            </a:extLst>
          </p:cNvPr>
          <p:cNvSpPr txBox="1"/>
          <p:nvPr userDrawn="1"/>
        </p:nvSpPr>
        <p:spPr>
          <a:xfrm>
            <a:off x="5868140" y="5667104"/>
            <a:ext cx="2647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cap="small" baseline="0" dirty="0">
                <a:latin typeface="+mn-lt"/>
              </a:rPr>
              <a:t> by Your Name</a:t>
            </a:r>
          </a:p>
          <a:p>
            <a:pPr algn="r"/>
            <a:r>
              <a:rPr lang="en-US" sz="1600" cap="small" baseline="0" dirty="0">
                <a:latin typeface="+mn-lt"/>
              </a:rPr>
              <a:t>Date of Presentation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6EB39-9C54-BA49-EB89-B0E8DF78B3A9}"/>
              </a:ext>
            </a:extLst>
          </p:cNvPr>
          <p:cNvSpPr/>
          <p:nvPr userDrawn="1"/>
        </p:nvSpPr>
        <p:spPr>
          <a:xfrm>
            <a:off x="2636668" y="6338657"/>
            <a:ext cx="3586579" cy="446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BC2184-DECB-EBCE-DB2B-D83A3A31025A}"/>
              </a:ext>
            </a:extLst>
          </p:cNvPr>
          <p:cNvCxnSpPr/>
          <p:nvPr userDrawn="1"/>
        </p:nvCxnSpPr>
        <p:spPr>
          <a:xfrm>
            <a:off x="2383654" y="6596108"/>
            <a:ext cx="4074851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36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DD8D-2FE4-7FBE-57A2-8F6A5C86C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CBE12-A203-F36F-5617-8AF0FF77F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E5D50-21E5-E8F8-C2E0-E540992FB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A384-B255-4B37-B7A9-D26A3548E093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BB44F-FAF4-1164-50D2-417B786C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© Year (line 2 of footer)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08E35-64C6-3DE3-E084-9360782BA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0F18-F049-4DCE-A1D2-71077485C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7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EAF7-6A25-436A-838E-95D9FD27599B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© Year (line 2 of footer)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B116-383C-4EBA-A384-6DAB293D6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3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5275-A636-4D48-B2A6-1136DBF7A1F6}" type="datetime1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© Year (line 2 of footer)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B116-383C-4EBA-A384-6DAB293D6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0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2731-50D4-49D2-9296-4A135C965246}" type="datetime1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© Year (line 2 of footer)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B116-383C-4EBA-A384-6DAB293D6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0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F272-46BB-4D40-B7C6-5B85BF6BEDDD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© Year (line 2 of footer)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B116-383C-4EBA-A384-6DAB293D6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9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99FB-C04E-439C-B0F7-14093F110A67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© Year (line 2 of footer)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AB116-383C-4EBA-A384-6DAB293D6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9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6CEBB7C-FFA4-49B8-96E1-8AA8F639CFD9}"/>
              </a:ext>
            </a:extLst>
          </p:cNvPr>
          <p:cNvSpPr/>
          <p:nvPr userDrawn="1"/>
        </p:nvSpPr>
        <p:spPr>
          <a:xfrm>
            <a:off x="235527" y="262247"/>
            <a:ext cx="8672946" cy="6333506"/>
          </a:xfrm>
          <a:prstGeom prst="roundRect">
            <a:avLst>
              <a:gd name="adj" fmla="val 1726"/>
            </a:avLst>
          </a:prstGeom>
          <a:noFill/>
          <a:ln w="76200">
            <a:solidFill>
              <a:srgbClr val="BE05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01849"/>
            <a:ext cx="65878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97013-E5B7-4EF8-9DBC-CFA8BFE75577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532984"/>
            <a:ext cx="3086100" cy="30945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Name © Year (line 2 of footer)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2220" y="6401849"/>
            <a:ext cx="41312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AB116-383C-4EBA-A384-6DAB293D6A7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logo of a candle in a circle&#10;&#10;Description automatically generated">
            <a:extLst>
              <a:ext uri="{FF2B5EF4-FFF2-40B4-BE49-F238E27FC236}">
                <a16:creationId xmlns:a16="http://schemas.microsoft.com/office/drawing/2014/main" id="{2F6C101A-DB23-12D2-F8A9-2A041D43C46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121" y="6364743"/>
            <a:ext cx="369468" cy="39529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EB6C1AE-29B3-530D-3A8A-F5A7DA82D201}"/>
              </a:ext>
            </a:extLst>
          </p:cNvPr>
          <p:cNvSpPr txBox="1">
            <a:spLocks/>
          </p:cNvSpPr>
          <p:nvPr userDrawn="1"/>
        </p:nvSpPr>
        <p:spPr>
          <a:xfrm>
            <a:off x="3028950" y="6309132"/>
            <a:ext cx="3086100" cy="309451"/>
          </a:xfrm>
          <a:prstGeom prst="rect">
            <a:avLst/>
          </a:prstGeom>
          <a:noFill/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Name of Presentation (line 1)</a:t>
            </a:r>
          </a:p>
        </p:txBody>
      </p:sp>
    </p:spTree>
    <p:extLst>
      <p:ext uri="{BB962C8B-B14F-4D97-AF65-F5344CB8AC3E}">
        <p14:creationId xmlns:p14="http://schemas.microsoft.com/office/powerpoint/2010/main" val="346687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4" r:id="rId3"/>
    <p:sldLayoutId id="2147483665" r:id="rId4"/>
    <p:sldLayoutId id="2147483667" r:id="rId5"/>
    <p:sldLayoutId id="2147483668" r:id="rId6"/>
    <p:sldLayoutId id="2147483669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small" baseline="0">
          <a:solidFill>
            <a:srgbClr val="010160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"/>
        <a:defRPr sz="2800" kern="1200" cap="small" baseline="0">
          <a:solidFill>
            <a:schemeClr val="tx1"/>
          </a:solidFill>
          <a:latin typeface="Arial Black" panose="020B0A04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70000"/>
        <a:buFont typeface="Wingdings" panose="05000000000000000000" pitchFamily="2" charset="2"/>
        <a:buChar char="q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20000"/>
        <a:buFont typeface="Calibri" panose="020F0502020204030204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363D-3DDF-0916-E91B-CAB42F6177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2EC7B3-EBCC-B7EA-60E0-B4D86887B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3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7094-8C48-AFC1-F586-95EE5DF9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USCA Center for Lifelong Learning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i="1" dirty="0"/>
              <a:t>note:</a:t>
            </a:r>
            <a:r>
              <a:rPr lang="en-US" sz="2200" dirty="0"/>
              <a:t>   not all items are appropriate for all courses)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A3A2F-6243-7FE1-1485-FFAF95887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Confirm students have sign attendance sheet.</a:t>
            </a:r>
          </a:p>
          <a:p>
            <a:r>
              <a:rPr lang="en-US" dirty="0"/>
              <a:t>Introduce Center for Lifelong Learning.</a:t>
            </a:r>
          </a:p>
          <a:p>
            <a:r>
              <a:rPr lang="en-US" dirty="0"/>
              <a:t>Cover purpose of course and general outline.</a:t>
            </a:r>
          </a:p>
          <a:p>
            <a:r>
              <a:rPr lang="en-US" dirty="0"/>
              <a:t>Note number and dates of future sessions.</a:t>
            </a:r>
          </a:p>
          <a:p>
            <a:r>
              <a:rPr lang="en-US" dirty="0"/>
              <a:t>Introduce self and coaches.</a:t>
            </a:r>
          </a:p>
          <a:p>
            <a:r>
              <a:rPr lang="en-US"/>
              <a:t>Note </a:t>
            </a:r>
            <a:r>
              <a:rPr lang="en-US" dirty="0"/>
              <a:t>exits from room in case of emergency.</a:t>
            </a:r>
          </a:p>
          <a:p>
            <a:r>
              <a:rPr lang="en-US" dirty="0"/>
              <a:t>Note location of nearby restrooms.</a:t>
            </a:r>
          </a:p>
          <a:p>
            <a:r>
              <a:rPr lang="en-US" dirty="0"/>
              <a:t>Mention need for parking permit.</a:t>
            </a:r>
          </a:p>
          <a:p>
            <a:r>
              <a:rPr lang="en-US" dirty="0"/>
              <a:t>Note intended brief break at half-way in class.</a:t>
            </a:r>
          </a:p>
          <a:p>
            <a:r>
              <a:rPr lang="en-US" dirty="0"/>
              <a:t>Stress need for class to be interactive, dynamic and to ask question.</a:t>
            </a:r>
          </a:p>
          <a:p>
            <a:r>
              <a:rPr lang="en-US" dirty="0"/>
              <a:t>Offer how you plan to handle questions that go beyond course content.</a:t>
            </a:r>
          </a:p>
          <a:p>
            <a:r>
              <a:rPr lang="en-US" dirty="0"/>
              <a:t>Ask students to introduce themselves: name, three-sentence bio, an item of personal interest about themselves that others might find interesting, and their expectations for class.</a:t>
            </a:r>
          </a:p>
          <a:p>
            <a:r>
              <a:rPr lang="en-US" dirty="0"/>
              <a:t>Ask students for questions they may have before class begins.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C3595-F4AB-716D-696E-2CEB25B0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A384-B255-4B37-B7A9-D26A3548E093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22F5C-A53C-0ADD-0A15-E5F3086D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Name © Year (line 2 of footer)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79168-9774-CC72-3292-1849DE81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D0F18-F049-4DCE-A1D2-71077485CF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0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206B67D-EFA8-47B6-A235-21D6BB3CF32E}" vid="{52056515-C43F-4B5D-A20F-0CDD061B8B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Center for Lifelong Learning PowerPoint Template Rev 4</Template>
  <TotalTime>32</TotalTime>
  <Words>166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Courier New</vt:lpstr>
      <vt:lpstr>Wingdings</vt:lpstr>
      <vt:lpstr>Office Theme</vt:lpstr>
      <vt:lpstr>Course Title</vt:lpstr>
      <vt:lpstr>Welcome to USCA Center for Lifelong Learning (note:   not all items are appropriate for all courses)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</dc:title>
  <dc:creator>Russell Beckmeyer</dc:creator>
  <cp:lastModifiedBy>Russell Beckmeyer</cp:lastModifiedBy>
  <cp:revision>3</cp:revision>
  <dcterms:created xsi:type="dcterms:W3CDTF">2024-01-18T14:11:57Z</dcterms:created>
  <dcterms:modified xsi:type="dcterms:W3CDTF">2024-09-03T18:50:22Z</dcterms:modified>
</cp:coreProperties>
</file>